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6B919-74C5-4886-A882-05D5F145399E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B919-74C5-4886-A882-05D5F145399E}" type="datetimeFigureOut">
              <a:rPr lang="en-US" smtClean="0"/>
              <a:pPr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5C49-8EC5-4737-B70B-5F1357C947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2" descr="ASTFELOGO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2061572" cy="5334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164634" y="105489"/>
            <a:ext cx="57961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</a:t>
            </a:r>
            <a:r>
              <a:rPr kumimoji="0" lang="en-US" sz="14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Thermal and Fluids Engineering Conference (TFEC)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March 9-12, 2025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Partially</a:t>
            </a:r>
            <a:r>
              <a:rPr kumimoji="0" lang="en-US" altLang="ja-JP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Online V</a:t>
            </a: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irtual and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George Washington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University,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DC </a:t>
            </a:r>
            <a:r>
              <a:rPr kumimoji="0" lang="en-US" altLang="ja-JP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Conference</a:t>
            </a:r>
            <a:endParaRPr kumimoji="0" lang="en-US" altLang="ja-JP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28600" y="1556266"/>
            <a:ext cx="838200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EXPERIMENTAL STUDY OF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PARTICLE-LADEN  MULTI-PHASE FLOW  UNDER MIRO-GRAVITY CONDITOIN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smtClean="0"/>
              <a:t>TFEC-2025- </a:t>
            </a:r>
            <a:r>
              <a:rPr lang="en-US" sz="2400" dirty="0" smtClean="0"/>
              <a:t>56789 (Full Paper*)</a:t>
            </a:r>
            <a:endParaRPr lang="en-US" sz="2400" dirty="0"/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dirty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dirty="0" smtClean="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Charles Brown and Donald Smith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cs typeface="Times New Roman" pitchFamily="18" charset="0"/>
              </a:rPr>
              <a:t>University of North America, USA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b="1" dirty="0" smtClean="0">
                <a:latin typeface="Arial" pitchFamily="34" charset="0"/>
                <a:cs typeface="Times New Roman" pitchFamily="18" charset="0"/>
              </a:rPr>
              <a:t>Ichiro Mitsubishi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  <a:cs typeface="Times New Roman" pitchFamily="18" charset="0"/>
              </a:rPr>
              <a:t>Green Energy Co, Japan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57150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*Note: Please include paper number and indicate if the presentation is for a full paper, an extended abstract, or presentation only.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83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TW</dc:creator>
  <cp:lastModifiedBy>Sergey I. Yurchik</cp:lastModifiedBy>
  <cp:revision>10</cp:revision>
  <dcterms:created xsi:type="dcterms:W3CDTF">2021-04-14T06:50:22Z</dcterms:created>
  <dcterms:modified xsi:type="dcterms:W3CDTF">2024-04-01T14:16:21Z</dcterms:modified>
</cp:coreProperties>
</file>