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B919-74C5-4886-A882-05D5F145399E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 descr="ASTFE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061572" cy="533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38106" y="43934"/>
            <a:ext cx="55226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Thermal and Fluids Engineering Conference (TFEC)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</a:t>
            </a: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16-18, 2022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Partially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Online V</a:t>
            </a: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irtual and in Las Vegas Conference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1556266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EXPERIMENTAL STUDY OF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PARTICLE-LADEN  MULTI-PHASE FLOW  UNDER MIRO-GRAVITY CONDITOIN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TFEC-2022- 56789 (Full Paper*)</a:t>
            </a:r>
            <a:endParaRPr lang="en-US" sz="24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Charles Brown and Donald Smith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University of North America, USA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Ichiro Mitsubishi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Green Energy Co, Japan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Please include paper number and indicate if the presentation is for a full paper, an extended abstract, or presentation only.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TW</dc:creator>
  <cp:lastModifiedBy>Andy</cp:lastModifiedBy>
  <cp:revision>5</cp:revision>
  <dcterms:created xsi:type="dcterms:W3CDTF">2021-04-14T06:50:22Z</dcterms:created>
  <dcterms:modified xsi:type="dcterms:W3CDTF">2021-10-25T21:11:10Z</dcterms:modified>
</cp:coreProperties>
</file>