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6B919-74C5-4886-A882-05D5F145399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D5C49-8EC5-4737-B70B-5F1357C947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2" descr="ASTFELOGO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2061572" cy="533400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127124" y="43934"/>
            <a:ext cx="58336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5</a:t>
            </a:r>
            <a:r>
              <a:rPr kumimoji="0" lang="en-US" sz="1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-6</a:t>
            </a:r>
            <a:r>
              <a:rPr kumimoji="0" lang="en-US" sz="1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Thermal and Fluids Engineering Conference (TFEC)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May 26–28, 2021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Virtual Conference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28600" y="1556266"/>
            <a:ext cx="8382000" cy="383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EXPERIMENTAL STUDY OF 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PARTICLE-LADEN  MULTI-PHASE FLOW  UNDER MIRO-GRAVITY CONDITOIN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/>
              <a:t>TFEC-2021- 56789 (Full Paper*)</a:t>
            </a:r>
            <a:endParaRPr lang="en-US" sz="2400" dirty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Charles Brown and Donald Smith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itchFamily="34" charset="0"/>
                <a:cs typeface="Times New Roman" pitchFamily="18" charset="0"/>
              </a:rPr>
              <a:t>University of North America, USA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Arial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Arial" pitchFamily="34" charset="0"/>
                <a:cs typeface="Times New Roman" pitchFamily="18" charset="0"/>
              </a:rPr>
              <a:t>Ichiro Mitsubishi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itchFamily="34" charset="0"/>
                <a:cs typeface="Times New Roman" pitchFamily="18" charset="0"/>
              </a:rPr>
              <a:t>Green Energy Co, Japan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57150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*Note: Please include paper number and indicate if the presentation is for a full paper, an extended abstract, or presentation only.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74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TW</dc:creator>
  <cp:lastModifiedBy>TW</cp:lastModifiedBy>
  <cp:revision>3</cp:revision>
  <dcterms:created xsi:type="dcterms:W3CDTF">2021-04-14T06:50:22Z</dcterms:created>
  <dcterms:modified xsi:type="dcterms:W3CDTF">2021-04-14T07:15:27Z</dcterms:modified>
</cp:coreProperties>
</file>