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74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4" r:id="rId13"/>
    <p:sldId id="265" r:id="rId14"/>
    <p:sldId id="266" r:id="rId15"/>
    <p:sldId id="270" r:id="rId16"/>
    <p:sldId id="26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A26FF"/>
    <a:srgbClr val="2AF66E"/>
    <a:srgbClr val="2BFB98"/>
    <a:srgbClr val="EFFF21"/>
    <a:srgbClr val="FF3300"/>
    <a:srgbClr val="FA12DE"/>
    <a:srgbClr val="2B0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7EC5A-5B6E-4734-87FB-486B3D3B47A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7F9FE-C6CC-485D-B196-319BC50E32FB}">
      <dgm:prSet phldrT="[Text]"/>
      <dgm:spPr/>
      <dgm:t>
        <a:bodyPr/>
        <a:lstStyle/>
        <a:p>
          <a:r>
            <a:rPr lang="en-US" dirty="0" smtClean="0"/>
            <a:t>Huizenga Sales Institute</a:t>
          </a:r>
          <a:endParaRPr lang="en-US" dirty="0"/>
        </a:p>
      </dgm:t>
    </dgm:pt>
    <dgm:pt modelId="{5A934D98-D6F2-4012-A48D-A37340D49C3A}" type="parTrans" cxnId="{E95B92AB-A818-4B18-AD47-6DEA3AC8B1F9}">
      <dgm:prSet/>
      <dgm:spPr/>
      <dgm:t>
        <a:bodyPr/>
        <a:lstStyle/>
        <a:p>
          <a:endParaRPr lang="en-US"/>
        </a:p>
      </dgm:t>
    </dgm:pt>
    <dgm:pt modelId="{AC63422D-3869-46B1-8A1B-0DB603C94E4B}" type="sibTrans" cxnId="{E95B92AB-A818-4B18-AD47-6DEA3AC8B1F9}">
      <dgm:prSet/>
      <dgm:spPr/>
      <dgm:t>
        <a:bodyPr/>
        <a:lstStyle/>
        <a:p>
          <a:endParaRPr lang="en-US"/>
        </a:p>
      </dgm:t>
    </dgm:pt>
    <dgm:pt modelId="{05875D27-751C-4F29-999F-E66C7FA1C344}">
      <dgm:prSet phldrT="[Text]"/>
      <dgm:spPr/>
      <dgm:t>
        <a:bodyPr/>
        <a:lstStyle/>
        <a:p>
          <a:endParaRPr lang="en-US" dirty="0"/>
        </a:p>
      </dgm:t>
    </dgm:pt>
    <dgm:pt modelId="{CF8358C0-A6FE-4A4F-99B7-E7AB2D7F0278}" type="parTrans" cxnId="{5BC7C204-3DD5-476A-B168-4BE7D400048B}">
      <dgm:prSet/>
      <dgm:spPr/>
      <dgm:t>
        <a:bodyPr/>
        <a:lstStyle/>
        <a:p>
          <a:endParaRPr lang="en-US"/>
        </a:p>
      </dgm:t>
    </dgm:pt>
    <dgm:pt modelId="{1F01FF2B-E413-45F6-B844-6F97789032F5}" type="sibTrans" cxnId="{5BC7C204-3DD5-476A-B168-4BE7D400048B}">
      <dgm:prSet/>
      <dgm:spPr/>
      <dgm:t>
        <a:bodyPr/>
        <a:lstStyle/>
        <a:p>
          <a:endParaRPr lang="en-US"/>
        </a:p>
      </dgm:t>
    </dgm:pt>
    <dgm:pt modelId="{4F5EE266-6247-428C-8B21-7C97A9C3FB30}">
      <dgm:prSet phldrT="[Text]"/>
      <dgm:spPr/>
      <dgm:t>
        <a:bodyPr/>
        <a:lstStyle/>
        <a:p>
          <a:r>
            <a:rPr lang="en-US" dirty="0" smtClean="0"/>
            <a:t>Dr. William Spears Atrium</a:t>
          </a:r>
          <a:endParaRPr lang="en-US" dirty="0"/>
        </a:p>
      </dgm:t>
    </dgm:pt>
    <dgm:pt modelId="{227242F7-8293-4A52-8FE4-34577067F1E3}" type="parTrans" cxnId="{DDFF8AB5-13AC-4F49-A1B8-D00AAB794454}">
      <dgm:prSet/>
      <dgm:spPr/>
      <dgm:t>
        <a:bodyPr/>
        <a:lstStyle/>
        <a:p>
          <a:endParaRPr lang="en-US"/>
        </a:p>
      </dgm:t>
    </dgm:pt>
    <dgm:pt modelId="{91F01881-FB38-4AA4-917A-11854C447354}" type="sibTrans" cxnId="{DDFF8AB5-13AC-4F49-A1B8-D00AAB794454}">
      <dgm:prSet/>
      <dgm:spPr/>
      <dgm:t>
        <a:bodyPr/>
        <a:lstStyle/>
        <a:p>
          <a:endParaRPr lang="en-US"/>
        </a:p>
      </dgm:t>
    </dgm:pt>
    <dgm:pt modelId="{EC51FE98-21C8-427B-A37D-636FFB706CD4}">
      <dgm:prSet phldrT="[Text]"/>
      <dgm:spPr/>
      <dgm:t>
        <a:bodyPr/>
        <a:lstStyle/>
        <a:p>
          <a:r>
            <a:rPr lang="en-US" dirty="0" smtClean="0"/>
            <a:t>Session- rooms</a:t>
          </a:r>
          <a:endParaRPr lang="en-US" dirty="0"/>
        </a:p>
      </dgm:t>
    </dgm:pt>
    <dgm:pt modelId="{53C3A2AE-6E70-4DA3-A093-1B1AE4D9E2EA}" type="sibTrans" cxnId="{752E2646-8600-498C-941C-B5BDA2459B53}">
      <dgm:prSet/>
      <dgm:spPr/>
      <dgm:t>
        <a:bodyPr/>
        <a:lstStyle/>
        <a:p>
          <a:endParaRPr lang="en-US"/>
        </a:p>
      </dgm:t>
    </dgm:pt>
    <dgm:pt modelId="{4C700D9E-3AD3-4778-B36A-CE03C8C627BD}" type="parTrans" cxnId="{752E2646-8600-498C-941C-B5BDA2459B53}">
      <dgm:prSet/>
      <dgm:spPr/>
      <dgm:t>
        <a:bodyPr/>
        <a:lstStyle/>
        <a:p>
          <a:endParaRPr lang="en-US"/>
        </a:p>
      </dgm:t>
    </dgm:pt>
    <dgm:pt modelId="{41312D7B-B2BC-46D8-A52D-0F67C55FF977}">
      <dgm:prSet phldrT="[Text]"/>
      <dgm:spPr/>
      <dgm:t>
        <a:bodyPr/>
        <a:lstStyle/>
        <a:p>
          <a:r>
            <a:rPr lang="en-US" dirty="0" smtClean="0"/>
            <a:t>Huizenga Hall of Fame</a:t>
          </a:r>
          <a:endParaRPr lang="en-US" dirty="0"/>
        </a:p>
      </dgm:t>
    </dgm:pt>
    <dgm:pt modelId="{17EB9450-3AF2-478E-B558-C3F87003F4E3}" type="sibTrans" cxnId="{EED76640-D5BB-4A9F-A2A1-69C39AB91564}">
      <dgm:prSet/>
      <dgm:spPr/>
      <dgm:t>
        <a:bodyPr/>
        <a:lstStyle/>
        <a:p>
          <a:endParaRPr lang="en-US"/>
        </a:p>
      </dgm:t>
    </dgm:pt>
    <dgm:pt modelId="{A89BF30E-B733-407C-ADAE-65BDC985CD87}" type="parTrans" cxnId="{EED76640-D5BB-4A9F-A2A1-69C39AB91564}">
      <dgm:prSet/>
      <dgm:spPr/>
      <dgm:t>
        <a:bodyPr/>
        <a:lstStyle/>
        <a:p>
          <a:endParaRPr lang="en-US"/>
        </a:p>
      </dgm:t>
    </dgm:pt>
    <dgm:pt modelId="{AF643AC5-C733-450D-8D2F-E0CB5BCA322E}" type="pres">
      <dgm:prSet presAssocID="{7D77EC5A-5B6E-4734-87FB-486B3D3B47A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496C9-BF4B-4900-B236-FCA7FAED0131}" type="pres">
      <dgm:prSet presAssocID="{7D77EC5A-5B6E-4734-87FB-486B3D3B47AD}" presName="cycle" presStyleCnt="0"/>
      <dgm:spPr/>
    </dgm:pt>
    <dgm:pt modelId="{4A418426-AA6A-4444-B680-BAB10AD6C627}" type="pres">
      <dgm:prSet presAssocID="{7D77EC5A-5B6E-4734-87FB-486B3D3B47AD}" presName="centerShape" presStyleCnt="0"/>
      <dgm:spPr/>
    </dgm:pt>
    <dgm:pt modelId="{A3DAF1D7-5F4B-4A43-B667-C5D5387FBE9C}" type="pres">
      <dgm:prSet presAssocID="{7D77EC5A-5B6E-4734-87FB-486B3D3B47AD}" presName="connSite" presStyleLbl="node1" presStyleIdx="0" presStyleCnt="5"/>
      <dgm:spPr/>
    </dgm:pt>
    <dgm:pt modelId="{4F96EFCB-2FDB-46D9-8199-52C285772046}" type="pres">
      <dgm:prSet presAssocID="{7D77EC5A-5B6E-4734-87FB-486B3D3B47AD}" presName="visible" presStyleLbl="node1" presStyleIdx="0" presStyleCnt="5" custScaleX="178440" custScaleY="153850" custLinFactNeighborX="-54051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3B402F62-2178-4361-A0A4-344C1EAA1E2D}" type="pres">
      <dgm:prSet presAssocID="{5A934D98-D6F2-4012-A48D-A37340D49C3A}" presName="Name25" presStyleLbl="parChTrans1D1" presStyleIdx="0" presStyleCnt="4"/>
      <dgm:spPr/>
      <dgm:t>
        <a:bodyPr/>
        <a:lstStyle/>
        <a:p>
          <a:endParaRPr lang="en-US"/>
        </a:p>
      </dgm:t>
    </dgm:pt>
    <dgm:pt modelId="{B3C137AF-8633-47F2-A3B2-03D7EC964381}" type="pres">
      <dgm:prSet presAssocID="{8247F9FE-C6CC-485D-B196-319BC50E32FB}" presName="node" presStyleCnt="0"/>
      <dgm:spPr/>
    </dgm:pt>
    <dgm:pt modelId="{CBF65D16-1E60-412A-AE9A-8FB5666970F5}" type="pres">
      <dgm:prSet presAssocID="{8247F9FE-C6CC-485D-B196-319BC50E32FB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BA475-7E27-448E-B31E-C67CB25F9627}" type="pres">
      <dgm:prSet presAssocID="{8247F9FE-C6CC-485D-B196-319BC50E32FB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5FB89-FEB2-4045-9256-A8CD3DFFC29E}" type="pres">
      <dgm:prSet presAssocID="{227242F7-8293-4A52-8FE4-34577067F1E3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C239173-66B4-4E07-B326-0581CC75C0AD}" type="pres">
      <dgm:prSet presAssocID="{4F5EE266-6247-428C-8B21-7C97A9C3FB30}" presName="node" presStyleCnt="0"/>
      <dgm:spPr/>
    </dgm:pt>
    <dgm:pt modelId="{0EE601AB-8EC1-43D5-BDA5-4531FBD011A4}" type="pres">
      <dgm:prSet presAssocID="{4F5EE266-6247-428C-8B21-7C97A9C3FB30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B1185-2034-4C33-8EEA-4EC611EC4959}" type="pres">
      <dgm:prSet presAssocID="{4F5EE266-6247-428C-8B21-7C97A9C3FB30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D2B4B-CBF5-4AFC-879E-8F581FD66F18}" type="pres">
      <dgm:prSet presAssocID="{A89BF30E-B733-407C-ADAE-65BDC985CD87}" presName="Name25" presStyleLbl="parChTrans1D1" presStyleIdx="2" presStyleCnt="4"/>
      <dgm:spPr/>
      <dgm:t>
        <a:bodyPr/>
        <a:lstStyle/>
        <a:p>
          <a:endParaRPr lang="en-US"/>
        </a:p>
      </dgm:t>
    </dgm:pt>
    <dgm:pt modelId="{51B0BF15-8631-41CC-8FC2-D562D892EABC}" type="pres">
      <dgm:prSet presAssocID="{41312D7B-B2BC-46D8-A52D-0F67C55FF977}" presName="node" presStyleCnt="0"/>
      <dgm:spPr/>
    </dgm:pt>
    <dgm:pt modelId="{763AE882-C6FE-463B-B96F-7FCF6877F86D}" type="pres">
      <dgm:prSet presAssocID="{41312D7B-B2BC-46D8-A52D-0F67C55FF977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B9733-D0B8-4657-A8D7-6F6BCFE32CD5}" type="pres">
      <dgm:prSet presAssocID="{41312D7B-B2BC-46D8-A52D-0F67C55FF97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8BC96-FAA1-46A7-8920-69E8C6D7E429}" type="pres">
      <dgm:prSet presAssocID="{4C700D9E-3AD3-4778-B36A-CE03C8C627BD}" presName="Name25" presStyleLbl="parChTrans1D1" presStyleIdx="3" presStyleCnt="4"/>
      <dgm:spPr/>
      <dgm:t>
        <a:bodyPr/>
        <a:lstStyle/>
        <a:p>
          <a:endParaRPr lang="en-US"/>
        </a:p>
      </dgm:t>
    </dgm:pt>
    <dgm:pt modelId="{70236FF6-771F-4725-AFC8-8459732E69DE}" type="pres">
      <dgm:prSet presAssocID="{EC51FE98-21C8-427B-A37D-636FFB706CD4}" presName="node" presStyleCnt="0"/>
      <dgm:spPr/>
    </dgm:pt>
    <dgm:pt modelId="{A76600AD-BA96-4555-A716-89DD3ED4AC7A}" type="pres">
      <dgm:prSet presAssocID="{EC51FE98-21C8-427B-A37D-636FFB706CD4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CECD5-51A4-4171-9109-940DFB557BAD}" type="pres">
      <dgm:prSet presAssocID="{EC51FE98-21C8-427B-A37D-636FFB706CD4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DE3EE001-7C61-4EE3-B250-5BA0D1B62198}" type="presOf" srcId="{4C700D9E-3AD3-4778-B36A-CE03C8C627BD}" destId="{42C8BC96-FAA1-46A7-8920-69E8C6D7E429}" srcOrd="0" destOrd="0" presId="urn:microsoft.com/office/officeart/2005/8/layout/radial2"/>
    <dgm:cxn modelId="{EF540DBC-D818-464F-BB71-7B7FD28F7AF6}" type="presOf" srcId="{227242F7-8293-4A52-8FE4-34577067F1E3}" destId="{F635FB89-FEB2-4045-9256-A8CD3DFFC29E}" srcOrd="0" destOrd="0" presId="urn:microsoft.com/office/officeart/2005/8/layout/radial2"/>
    <dgm:cxn modelId="{E678FA10-94E2-42AD-9482-92B8033536BD}" type="presOf" srcId="{05875D27-751C-4F29-999F-E66C7FA1C344}" destId="{C5FBA475-7E27-448E-B31E-C67CB25F9627}" srcOrd="0" destOrd="0" presId="urn:microsoft.com/office/officeart/2005/8/layout/radial2"/>
    <dgm:cxn modelId="{2BB306A6-D94D-4F7B-903E-028E32F7E6E8}" type="presOf" srcId="{4F5EE266-6247-428C-8B21-7C97A9C3FB30}" destId="{0EE601AB-8EC1-43D5-BDA5-4531FBD011A4}" srcOrd="0" destOrd="0" presId="urn:microsoft.com/office/officeart/2005/8/layout/radial2"/>
    <dgm:cxn modelId="{02B367FA-79D0-4989-B4F5-A0EB9FE6A8B5}" type="presOf" srcId="{A89BF30E-B733-407C-ADAE-65BDC985CD87}" destId="{D6BD2B4B-CBF5-4AFC-879E-8F581FD66F18}" srcOrd="0" destOrd="0" presId="urn:microsoft.com/office/officeart/2005/8/layout/radial2"/>
    <dgm:cxn modelId="{E95B92AB-A818-4B18-AD47-6DEA3AC8B1F9}" srcId="{7D77EC5A-5B6E-4734-87FB-486B3D3B47AD}" destId="{8247F9FE-C6CC-485D-B196-319BC50E32FB}" srcOrd="0" destOrd="0" parTransId="{5A934D98-D6F2-4012-A48D-A37340D49C3A}" sibTransId="{AC63422D-3869-46B1-8A1B-0DB603C94E4B}"/>
    <dgm:cxn modelId="{752E2646-8600-498C-941C-B5BDA2459B53}" srcId="{7D77EC5A-5B6E-4734-87FB-486B3D3B47AD}" destId="{EC51FE98-21C8-427B-A37D-636FFB706CD4}" srcOrd="3" destOrd="0" parTransId="{4C700D9E-3AD3-4778-B36A-CE03C8C627BD}" sibTransId="{53C3A2AE-6E70-4DA3-A093-1B1AE4D9E2EA}"/>
    <dgm:cxn modelId="{00D3B634-5E6D-4DA6-AB77-4E7B94142317}" type="presOf" srcId="{41312D7B-B2BC-46D8-A52D-0F67C55FF977}" destId="{763AE882-C6FE-463B-B96F-7FCF6877F86D}" srcOrd="0" destOrd="0" presId="urn:microsoft.com/office/officeart/2005/8/layout/radial2"/>
    <dgm:cxn modelId="{DDFF8AB5-13AC-4F49-A1B8-D00AAB794454}" srcId="{7D77EC5A-5B6E-4734-87FB-486B3D3B47AD}" destId="{4F5EE266-6247-428C-8B21-7C97A9C3FB30}" srcOrd="1" destOrd="0" parTransId="{227242F7-8293-4A52-8FE4-34577067F1E3}" sibTransId="{91F01881-FB38-4AA4-917A-11854C447354}"/>
    <dgm:cxn modelId="{EED76640-D5BB-4A9F-A2A1-69C39AB91564}" srcId="{7D77EC5A-5B6E-4734-87FB-486B3D3B47AD}" destId="{41312D7B-B2BC-46D8-A52D-0F67C55FF977}" srcOrd="2" destOrd="0" parTransId="{A89BF30E-B733-407C-ADAE-65BDC985CD87}" sibTransId="{17EB9450-3AF2-478E-B558-C3F87003F4E3}"/>
    <dgm:cxn modelId="{5BC7C204-3DD5-476A-B168-4BE7D400048B}" srcId="{8247F9FE-C6CC-485D-B196-319BC50E32FB}" destId="{05875D27-751C-4F29-999F-E66C7FA1C344}" srcOrd="0" destOrd="0" parTransId="{CF8358C0-A6FE-4A4F-99B7-E7AB2D7F0278}" sibTransId="{1F01FF2B-E413-45F6-B844-6F97789032F5}"/>
    <dgm:cxn modelId="{B214BF24-7BE2-40B7-B27B-F381AC79817D}" type="presOf" srcId="{8247F9FE-C6CC-485D-B196-319BC50E32FB}" destId="{CBF65D16-1E60-412A-AE9A-8FB5666970F5}" srcOrd="0" destOrd="0" presId="urn:microsoft.com/office/officeart/2005/8/layout/radial2"/>
    <dgm:cxn modelId="{05371D55-7E06-476B-B2C4-BEC85C0AFDF8}" type="presOf" srcId="{5A934D98-D6F2-4012-A48D-A37340D49C3A}" destId="{3B402F62-2178-4361-A0A4-344C1EAA1E2D}" srcOrd="0" destOrd="0" presId="urn:microsoft.com/office/officeart/2005/8/layout/radial2"/>
    <dgm:cxn modelId="{2C8F3E1C-93B9-4633-B886-C0FD110F3B33}" type="presOf" srcId="{7D77EC5A-5B6E-4734-87FB-486B3D3B47AD}" destId="{AF643AC5-C733-450D-8D2F-E0CB5BCA322E}" srcOrd="0" destOrd="0" presId="urn:microsoft.com/office/officeart/2005/8/layout/radial2"/>
    <dgm:cxn modelId="{3FAEF3CE-3028-4851-AF8D-2FAE61D32395}" type="presOf" srcId="{EC51FE98-21C8-427B-A37D-636FFB706CD4}" destId="{A76600AD-BA96-4555-A716-89DD3ED4AC7A}" srcOrd="0" destOrd="0" presId="urn:microsoft.com/office/officeart/2005/8/layout/radial2"/>
    <dgm:cxn modelId="{363295B4-DFBC-4F74-873F-25DCD4C90B9F}" type="presParOf" srcId="{AF643AC5-C733-450D-8D2F-E0CB5BCA322E}" destId="{647496C9-BF4B-4900-B236-FCA7FAED0131}" srcOrd="0" destOrd="0" presId="urn:microsoft.com/office/officeart/2005/8/layout/radial2"/>
    <dgm:cxn modelId="{41A34BC5-B464-4D86-AE2F-A632B594FD8C}" type="presParOf" srcId="{647496C9-BF4B-4900-B236-FCA7FAED0131}" destId="{4A418426-AA6A-4444-B680-BAB10AD6C627}" srcOrd="0" destOrd="0" presId="urn:microsoft.com/office/officeart/2005/8/layout/radial2"/>
    <dgm:cxn modelId="{A720260B-7FCE-4CE9-8D53-5AFE9C1B88F3}" type="presParOf" srcId="{4A418426-AA6A-4444-B680-BAB10AD6C627}" destId="{A3DAF1D7-5F4B-4A43-B667-C5D5387FBE9C}" srcOrd="0" destOrd="0" presId="urn:microsoft.com/office/officeart/2005/8/layout/radial2"/>
    <dgm:cxn modelId="{70E3D8CD-17F4-4B5A-AD68-45AF904BE5C2}" type="presParOf" srcId="{4A418426-AA6A-4444-B680-BAB10AD6C627}" destId="{4F96EFCB-2FDB-46D9-8199-52C285772046}" srcOrd="1" destOrd="0" presId="urn:microsoft.com/office/officeart/2005/8/layout/radial2"/>
    <dgm:cxn modelId="{2B0557AB-6B8C-4CDB-8831-FDA2A0F2E6D8}" type="presParOf" srcId="{647496C9-BF4B-4900-B236-FCA7FAED0131}" destId="{3B402F62-2178-4361-A0A4-344C1EAA1E2D}" srcOrd="1" destOrd="0" presId="urn:microsoft.com/office/officeart/2005/8/layout/radial2"/>
    <dgm:cxn modelId="{BC496989-4332-452C-B355-34A8E4F83361}" type="presParOf" srcId="{647496C9-BF4B-4900-B236-FCA7FAED0131}" destId="{B3C137AF-8633-47F2-A3B2-03D7EC964381}" srcOrd="2" destOrd="0" presId="urn:microsoft.com/office/officeart/2005/8/layout/radial2"/>
    <dgm:cxn modelId="{369E19A1-4F77-4BF2-8222-30CC7C742CC5}" type="presParOf" srcId="{B3C137AF-8633-47F2-A3B2-03D7EC964381}" destId="{CBF65D16-1E60-412A-AE9A-8FB5666970F5}" srcOrd="0" destOrd="0" presId="urn:microsoft.com/office/officeart/2005/8/layout/radial2"/>
    <dgm:cxn modelId="{10D6FE45-7A87-49D0-8B68-B19B3B484F1A}" type="presParOf" srcId="{B3C137AF-8633-47F2-A3B2-03D7EC964381}" destId="{C5FBA475-7E27-448E-B31E-C67CB25F9627}" srcOrd="1" destOrd="0" presId="urn:microsoft.com/office/officeart/2005/8/layout/radial2"/>
    <dgm:cxn modelId="{81E8611C-626C-49C9-94E2-543A8E1D2F8B}" type="presParOf" srcId="{647496C9-BF4B-4900-B236-FCA7FAED0131}" destId="{F635FB89-FEB2-4045-9256-A8CD3DFFC29E}" srcOrd="3" destOrd="0" presId="urn:microsoft.com/office/officeart/2005/8/layout/radial2"/>
    <dgm:cxn modelId="{16C2E52C-0FE9-40E5-8E8C-62B0A6986DF2}" type="presParOf" srcId="{647496C9-BF4B-4900-B236-FCA7FAED0131}" destId="{AC239173-66B4-4E07-B326-0581CC75C0AD}" srcOrd="4" destOrd="0" presId="urn:microsoft.com/office/officeart/2005/8/layout/radial2"/>
    <dgm:cxn modelId="{E07D0F51-C6A8-40AD-9C19-6364AAFFAFE6}" type="presParOf" srcId="{AC239173-66B4-4E07-B326-0581CC75C0AD}" destId="{0EE601AB-8EC1-43D5-BDA5-4531FBD011A4}" srcOrd="0" destOrd="0" presId="urn:microsoft.com/office/officeart/2005/8/layout/radial2"/>
    <dgm:cxn modelId="{9EFF941B-EFA1-4122-88F9-7F76E0B5AC75}" type="presParOf" srcId="{AC239173-66B4-4E07-B326-0581CC75C0AD}" destId="{6EBB1185-2034-4C33-8EEA-4EC611EC4959}" srcOrd="1" destOrd="0" presId="urn:microsoft.com/office/officeart/2005/8/layout/radial2"/>
    <dgm:cxn modelId="{945A8334-1713-4BB2-B3E5-B940035B0CB2}" type="presParOf" srcId="{647496C9-BF4B-4900-B236-FCA7FAED0131}" destId="{D6BD2B4B-CBF5-4AFC-879E-8F581FD66F18}" srcOrd="5" destOrd="0" presId="urn:microsoft.com/office/officeart/2005/8/layout/radial2"/>
    <dgm:cxn modelId="{7C3A834C-FC5D-4615-99C6-7B3DF7EEB784}" type="presParOf" srcId="{647496C9-BF4B-4900-B236-FCA7FAED0131}" destId="{51B0BF15-8631-41CC-8FC2-D562D892EABC}" srcOrd="6" destOrd="0" presId="urn:microsoft.com/office/officeart/2005/8/layout/radial2"/>
    <dgm:cxn modelId="{2773035A-1933-4B2A-877B-E0BF346F75EE}" type="presParOf" srcId="{51B0BF15-8631-41CC-8FC2-D562D892EABC}" destId="{763AE882-C6FE-463B-B96F-7FCF6877F86D}" srcOrd="0" destOrd="0" presId="urn:microsoft.com/office/officeart/2005/8/layout/radial2"/>
    <dgm:cxn modelId="{3BD5855E-40B7-4226-AF67-31E59ADAE2EF}" type="presParOf" srcId="{51B0BF15-8631-41CC-8FC2-D562D892EABC}" destId="{3F5B9733-D0B8-4657-A8D7-6F6BCFE32CD5}" srcOrd="1" destOrd="0" presId="urn:microsoft.com/office/officeart/2005/8/layout/radial2"/>
    <dgm:cxn modelId="{DDC16C31-E196-4D83-B572-144291D3CD11}" type="presParOf" srcId="{647496C9-BF4B-4900-B236-FCA7FAED0131}" destId="{42C8BC96-FAA1-46A7-8920-69E8C6D7E429}" srcOrd="7" destOrd="0" presId="urn:microsoft.com/office/officeart/2005/8/layout/radial2"/>
    <dgm:cxn modelId="{9FE736A1-1CA2-4C04-A2A6-4EFB2E0C96D2}" type="presParOf" srcId="{647496C9-BF4B-4900-B236-FCA7FAED0131}" destId="{70236FF6-771F-4725-AFC8-8459732E69DE}" srcOrd="8" destOrd="0" presId="urn:microsoft.com/office/officeart/2005/8/layout/radial2"/>
    <dgm:cxn modelId="{56544268-AC02-45F8-8DBF-74959F9F89F6}" type="presParOf" srcId="{70236FF6-771F-4725-AFC8-8459732E69DE}" destId="{A76600AD-BA96-4555-A716-89DD3ED4AC7A}" srcOrd="0" destOrd="0" presId="urn:microsoft.com/office/officeart/2005/8/layout/radial2"/>
    <dgm:cxn modelId="{BB2D19BC-5D6D-4718-AB05-6876204747C4}" type="presParOf" srcId="{70236FF6-771F-4725-AFC8-8459732E69DE}" destId="{51CCECD5-51A4-4171-9109-940DFB557BA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8BC96-FAA1-46A7-8920-69E8C6D7E429}">
      <dsp:nvSpPr>
        <dsp:cNvPr id="0" name=""/>
        <dsp:cNvSpPr/>
      </dsp:nvSpPr>
      <dsp:spPr>
        <a:xfrm rot="3683631">
          <a:off x="3114070" y="4091519"/>
          <a:ext cx="1075479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075479" y="21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D2B4B-CBF5-4AFC-879E-8F581FD66F18}">
      <dsp:nvSpPr>
        <dsp:cNvPr id="0" name=""/>
        <dsp:cNvSpPr/>
      </dsp:nvSpPr>
      <dsp:spPr>
        <a:xfrm rot="1312870">
          <a:off x="3706311" y="3315497"/>
          <a:ext cx="767793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767793" y="21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5FB89-FEB2-4045-9256-A8CD3DFFC29E}">
      <dsp:nvSpPr>
        <dsp:cNvPr id="0" name=""/>
        <dsp:cNvSpPr/>
      </dsp:nvSpPr>
      <dsp:spPr>
        <a:xfrm rot="20287130">
          <a:off x="3706311" y="2429337"/>
          <a:ext cx="767793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767793" y="21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02F62-2178-4361-A0A4-344C1EAA1E2D}">
      <dsp:nvSpPr>
        <dsp:cNvPr id="0" name=""/>
        <dsp:cNvSpPr/>
      </dsp:nvSpPr>
      <dsp:spPr>
        <a:xfrm rot="17916369">
          <a:off x="3114070" y="1653316"/>
          <a:ext cx="1075479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075479" y="21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6EFCB-2FDB-46D9-8199-52C285772046}">
      <dsp:nvSpPr>
        <dsp:cNvPr id="0" name=""/>
        <dsp:cNvSpPr/>
      </dsp:nvSpPr>
      <dsp:spPr>
        <a:xfrm>
          <a:off x="0" y="1252409"/>
          <a:ext cx="3808433" cy="32836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65D16-1E60-412A-AE9A-8FB5666970F5}">
      <dsp:nvSpPr>
        <dsp:cNvPr id="0" name=""/>
        <dsp:cNvSpPr/>
      </dsp:nvSpPr>
      <dsp:spPr>
        <a:xfrm>
          <a:off x="3575545" y="596"/>
          <a:ext cx="1280576" cy="1280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Huizenga Sales Institute</a:t>
          </a:r>
          <a:endParaRPr lang="en-US" sz="1500" kern="1200" dirty="0"/>
        </a:p>
      </dsp:txBody>
      <dsp:txXfrm>
        <a:off x="3763081" y="188132"/>
        <a:ext cx="905504" cy="905504"/>
      </dsp:txXfrm>
    </dsp:sp>
    <dsp:sp modelId="{C5FBA475-7E27-448E-B31E-C67CB25F9627}">
      <dsp:nvSpPr>
        <dsp:cNvPr id="0" name=""/>
        <dsp:cNvSpPr/>
      </dsp:nvSpPr>
      <dsp:spPr>
        <a:xfrm>
          <a:off x="4984178" y="596"/>
          <a:ext cx="1920864" cy="1280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4984178" y="596"/>
        <a:ext cx="1920864" cy="1280576"/>
      </dsp:txXfrm>
    </dsp:sp>
    <dsp:sp modelId="{0EE601AB-8EC1-43D5-BDA5-4531FBD011A4}">
      <dsp:nvSpPr>
        <dsp:cNvPr id="0" name=""/>
        <dsp:cNvSpPr/>
      </dsp:nvSpPr>
      <dsp:spPr>
        <a:xfrm>
          <a:off x="4400321" y="1429150"/>
          <a:ext cx="1280576" cy="1280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Dr. William Spears Atrium</a:t>
          </a:r>
          <a:endParaRPr lang="en-US" sz="1500" kern="1200" dirty="0"/>
        </a:p>
      </dsp:txBody>
      <dsp:txXfrm>
        <a:off x="4587857" y="1616686"/>
        <a:ext cx="905504" cy="905504"/>
      </dsp:txXfrm>
    </dsp:sp>
    <dsp:sp modelId="{763AE882-C6FE-463B-B96F-7FCF6877F86D}">
      <dsp:nvSpPr>
        <dsp:cNvPr id="0" name=""/>
        <dsp:cNvSpPr/>
      </dsp:nvSpPr>
      <dsp:spPr>
        <a:xfrm>
          <a:off x="4400321" y="3078702"/>
          <a:ext cx="1280576" cy="1280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Huizenga Hall of Fame</a:t>
          </a:r>
          <a:endParaRPr lang="en-US" sz="1500" kern="1200" dirty="0"/>
        </a:p>
      </dsp:txBody>
      <dsp:txXfrm>
        <a:off x="4587857" y="3266238"/>
        <a:ext cx="905504" cy="905504"/>
      </dsp:txXfrm>
    </dsp:sp>
    <dsp:sp modelId="{A76600AD-BA96-4555-A716-89DD3ED4AC7A}">
      <dsp:nvSpPr>
        <dsp:cNvPr id="0" name=""/>
        <dsp:cNvSpPr/>
      </dsp:nvSpPr>
      <dsp:spPr>
        <a:xfrm>
          <a:off x="3575545" y="4507255"/>
          <a:ext cx="1280576" cy="1280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Session- rooms</a:t>
          </a:r>
          <a:endParaRPr lang="en-US" sz="1500" kern="1200" dirty="0"/>
        </a:p>
      </dsp:txBody>
      <dsp:txXfrm>
        <a:off x="3763081" y="4694791"/>
        <a:ext cx="905504" cy="905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7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32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4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36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7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5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4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0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1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5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2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3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59AC-7979-438A-AE0A-18548F14C6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0ED323-0E54-477E-B11F-6A00A0F9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5331"/>
            <a:ext cx="12175481" cy="4633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994175" y="0"/>
            <a:ext cx="637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Nova Southeastern University (NSU) main Campus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34551"/>
              </p:ext>
            </p:extLst>
          </p:nvPr>
        </p:nvGraphicFramePr>
        <p:xfrm>
          <a:off x="1" y="1793172"/>
          <a:ext cx="12085168" cy="502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2584">
                  <a:extLst>
                    <a:ext uri="{9D8B030D-6E8A-4147-A177-3AD203B41FA5}">
                      <a16:colId xmlns:a16="http://schemas.microsoft.com/office/drawing/2014/main" val="4242371836"/>
                    </a:ext>
                  </a:extLst>
                </a:gridCol>
                <a:gridCol w="6042584">
                  <a:extLst>
                    <a:ext uri="{9D8B030D-6E8A-4147-A177-3AD203B41FA5}">
                      <a16:colId xmlns:a16="http://schemas.microsoft.com/office/drawing/2014/main" val="351928476"/>
                    </a:ext>
                  </a:extLst>
                </a:gridCol>
              </a:tblGrid>
              <a:tr h="502159">
                <a:tc>
                  <a:txBody>
                    <a:bodyPr/>
                    <a:lstStyle/>
                    <a:p>
                      <a:r>
                        <a:rPr lang="en-US" dirty="0" smtClean="0"/>
                        <a:t>Ft. Lauderdale Intl. Airport: 8.7 miles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Ft. Lauderdale Beach: 13.4 miles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6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3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131" y="527276"/>
            <a:ext cx="6989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Dr. William Spears </a:t>
            </a:r>
            <a:r>
              <a:rPr lang="en-US" sz="2800" b="1" dirty="0">
                <a:solidFill>
                  <a:srgbClr val="0070C0"/>
                </a:solidFill>
              </a:rPr>
              <a:t>Atrium (Room #1062)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56" y="2019992"/>
            <a:ext cx="4699463" cy="35245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8" y="2019993"/>
            <a:ext cx="4699461" cy="35245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7156" y="1373661"/>
            <a:ext cx="217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Capacity: 365</a:t>
            </a:r>
          </a:p>
          <a:p>
            <a:r>
              <a:rPr lang="en-US" dirty="0" smtClean="0"/>
              <a:t>Use: Lunch/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00" y="2131061"/>
            <a:ext cx="6045439" cy="4531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71940" y="1679171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Atrium during an Event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5212" y="573578"/>
            <a:ext cx="6989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Dr. William Spears Atrium (</a:t>
            </a:r>
            <a:r>
              <a:rPr lang="en-US" sz="2800" b="1" dirty="0">
                <a:solidFill>
                  <a:srgbClr val="0070C0"/>
                </a:solidFill>
              </a:rPr>
              <a:t>Room #1062)</a:t>
            </a:r>
          </a:p>
        </p:txBody>
      </p:sp>
    </p:spTree>
    <p:extLst>
      <p:ext uri="{BB962C8B-B14F-4D97-AF65-F5344CB8AC3E}">
        <p14:creationId xmlns:p14="http://schemas.microsoft.com/office/powerpoint/2010/main" val="38733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5202" y="598380"/>
            <a:ext cx="657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Huizenga Hall of Fame (Room #1014)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8633" y="2011680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Location: DeSantis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940" y="567010"/>
            <a:ext cx="657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Huizenga Hall of Fame (Room #1014)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61" y="2007523"/>
            <a:ext cx="4993178" cy="37448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58" y="2001288"/>
            <a:ext cx="5001491" cy="37511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55470" y="1354957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Capacity: 150</a:t>
            </a:r>
          </a:p>
          <a:p>
            <a:r>
              <a:rPr lang="en-US" dirty="0" smtClean="0"/>
              <a:t>Use: Registration/ Check-in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5964" y="590204"/>
            <a:ext cx="5761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Knight </a:t>
            </a:r>
            <a:r>
              <a:rPr lang="en-US" sz="2800" b="1" dirty="0">
                <a:solidFill>
                  <a:srgbClr val="0070C0"/>
                </a:solidFill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</a:rPr>
              <a:t>uditorium (Room #1124)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2019990"/>
            <a:ext cx="5109556" cy="38321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1" y="2019991"/>
            <a:ext cx="5109556" cy="38321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2342" y="156753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Capacity: 133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2813858"/>
            <a:ext cx="5026429" cy="37698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77" y="2807624"/>
            <a:ext cx="5034741" cy="37760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87238" y="431242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Session- rooms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491" y="692852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Without partition.</a:t>
            </a:r>
          </a:p>
          <a:p>
            <a:r>
              <a:rPr lang="en-US" dirty="0" smtClean="0"/>
              <a:t>Capacity: 80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12666" y="1193546"/>
            <a:ext cx="172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partition.</a:t>
            </a:r>
          </a:p>
          <a:p>
            <a:r>
              <a:rPr lang="en-US" dirty="0" smtClean="0"/>
              <a:t>Capacity: 40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5876"/>
              </p:ext>
            </p:extLst>
          </p:nvPr>
        </p:nvGraphicFramePr>
        <p:xfrm>
          <a:off x="1191491" y="1616182"/>
          <a:ext cx="4489782" cy="1188720"/>
        </p:xfrm>
        <a:graphic>
          <a:graphicData uri="http://schemas.openxmlformats.org/drawingml/2006/table">
            <a:tbl>
              <a:tblPr firstRow="1" bandRow="1"/>
              <a:tblGrid>
                <a:gridCol w="2244891">
                  <a:extLst>
                    <a:ext uri="{9D8B030D-6E8A-4147-A177-3AD203B41FA5}">
                      <a16:colId xmlns:a16="http://schemas.microsoft.com/office/drawing/2014/main" val="986139722"/>
                    </a:ext>
                  </a:extLst>
                </a:gridCol>
                <a:gridCol w="2244891">
                  <a:extLst>
                    <a:ext uri="{9D8B030D-6E8A-4147-A177-3AD203B41FA5}">
                      <a16:colId xmlns:a16="http://schemas.microsoft.com/office/drawing/2014/main" val="1440523018"/>
                    </a:ext>
                  </a:extLst>
                </a:gridCol>
              </a:tblGrid>
              <a:tr h="361301">
                <a:tc>
                  <a:txBody>
                    <a:bodyPr/>
                    <a:lstStyle/>
                    <a:p>
                      <a:r>
                        <a:rPr lang="en-US" dirty="0" smtClean="0"/>
                        <a:t>Classrooms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1048/1049</a:t>
                      </a:r>
                    </a:p>
                    <a:p>
                      <a:r>
                        <a:rPr lang="en-US" dirty="0" smtClean="0"/>
                        <a:t>1053/1054</a:t>
                      </a:r>
                    </a:p>
                    <a:p>
                      <a:r>
                        <a:rPr lang="en-US" dirty="0" smtClean="0"/>
                        <a:t>3032/3034</a:t>
                      </a:r>
                    </a:p>
                    <a:p>
                      <a:r>
                        <a:rPr lang="en-US" dirty="0" smtClean="0"/>
                        <a:t>3049/3051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5112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101847"/>
              </p:ext>
            </p:extLst>
          </p:nvPr>
        </p:nvGraphicFramePr>
        <p:xfrm>
          <a:off x="6794340" y="1890502"/>
          <a:ext cx="4843478" cy="914400"/>
        </p:xfrm>
        <a:graphic>
          <a:graphicData uri="http://schemas.openxmlformats.org/drawingml/2006/table">
            <a:tbl>
              <a:tblPr firstRow="1" bandRow="1"/>
              <a:tblGrid>
                <a:gridCol w="2421739">
                  <a:extLst>
                    <a:ext uri="{9D8B030D-6E8A-4147-A177-3AD203B41FA5}">
                      <a16:colId xmlns:a16="http://schemas.microsoft.com/office/drawing/2014/main" val="2068568575"/>
                    </a:ext>
                  </a:extLst>
                </a:gridCol>
                <a:gridCol w="2421739">
                  <a:extLst>
                    <a:ext uri="{9D8B030D-6E8A-4147-A177-3AD203B41FA5}">
                      <a16:colId xmlns:a16="http://schemas.microsoft.com/office/drawing/2014/main" val="1029822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Classrooms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1047/ 1052</a:t>
                      </a:r>
                    </a:p>
                    <a:p>
                      <a:r>
                        <a:rPr lang="en-US" dirty="0" smtClean="0"/>
                        <a:t>1133/3030</a:t>
                      </a:r>
                    </a:p>
                    <a:p>
                      <a:r>
                        <a:rPr lang="en-US" dirty="0" smtClean="0"/>
                        <a:t>3130/3033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69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6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2247" y="631767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Session- rooms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" y="2055321"/>
            <a:ext cx="5350625" cy="40129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22" y="2055321"/>
            <a:ext cx="5392189" cy="40129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19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598" y="1659466"/>
            <a:ext cx="530831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Thank you!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We hope to see you soon….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953" y="1512916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Rose and Alfred </a:t>
            </a:r>
            <a:r>
              <a:rPr lang="en-US" dirty="0" err="1" smtClean="0"/>
              <a:t>Miniaci</a:t>
            </a:r>
            <a:r>
              <a:rPr lang="en-US" dirty="0" smtClean="0"/>
              <a:t> Performing Arts Center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Huizenga Sales Institute (Room #3000)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Dr. William Spears Atrium (Room # 1062</a:t>
            </a:r>
            <a:r>
              <a:rPr lang="en-US" dirty="0" smtClean="0"/>
              <a:t>)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Knight Auditorium (Room #1124)</a:t>
            </a:r>
            <a:endParaRPr lang="en-US" dirty="0" smtClean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Huizenga Hall of Fame (Room #1014)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Classrooms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2044" y="4904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Available Facilities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6386079"/>
              </p:ext>
            </p:extLst>
          </p:nvPr>
        </p:nvGraphicFramePr>
        <p:xfrm>
          <a:off x="4088631" y="720437"/>
          <a:ext cx="8812567" cy="578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3129741" y="1717964"/>
            <a:ext cx="249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Carl DeSantis Building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29" y="2043008"/>
            <a:ext cx="10065237" cy="4069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229" y="643466"/>
            <a:ext cx="832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Rose and Alfred </a:t>
            </a:r>
            <a:r>
              <a:rPr lang="en-US" sz="2800" b="1" dirty="0" err="1" smtClean="0">
                <a:solidFill>
                  <a:srgbClr val="0070C0"/>
                </a:solidFill>
              </a:rPr>
              <a:t>Miniaci</a:t>
            </a:r>
            <a:r>
              <a:rPr lang="en-US" sz="2800" b="1" dirty="0" smtClean="0">
                <a:solidFill>
                  <a:srgbClr val="0070C0"/>
                </a:solidFill>
              </a:rPr>
              <a:t> Performing Arts Center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1229" y="1396677"/>
            <a:ext cx="4092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ft. across Carl DeSantis Building. </a:t>
            </a:r>
          </a:p>
          <a:p>
            <a:r>
              <a:rPr lang="en-US" dirty="0" smtClean="0"/>
              <a:t>Walkable Distance from back 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1" y="1770611"/>
            <a:ext cx="5939446" cy="3259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State-of-the-art lighting and acoustics facility</a:t>
            </a:r>
          </a:p>
          <a:p>
            <a:pPr marL="742950" lvl="1" indent="-285750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500-seat auditorium</a:t>
            </a:r>
          </a:p>
          <a:p>
            <a:pPr marL="742950" lvl="1" indent="-285750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Part of Alvin Sherman Library</a:t>
            </a:r>
          </a:p>
          <a:p>
            <a:pPr marL="742950" lvl="1" indent="-285750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 action="ppaction://hlinksldjump"/>
              </a:rPr>
              <a:t>http://www.miniacipac.com/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88148" y="681644"/>
            <a:ext cx="829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Rose and Alfred </a:t>
            </a:r>
            <a:r>
              <a:rPr lang="en-US" sz="2800" b="1" dirty="0" err="1" smtClean="0">
                <a:solidFill>
                  <a:srgbClr val="0070C0"/>
                </a:solidFill>
              </a:rPr>
              <a:t>Miniaci</a:t>
            </a:r>
            <a:r>
              <a:rPr lang="en-US" sz="2800" b="1" dirty="0" smtClean="0">
                <a:solidFill>
                  <a:srgbClr val="0070C0"/>
                </a:solidFill>
              </a:rPr>
              <a:t> Performing Arts Center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148" y="681644"/>
            <a:ext cx="829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Rose and Alfred </a:t>
            </a:r>
            <a:r>
              <a:rPr lang="en-US" sz="2800" b="1" dirty="0" err="1" smtClean="0">
                <a:solidFill>
                  <a:srgbClr val="0070C0"/>
                </a:solidFill>
              </a:rPr>
              <a:t>Miniaci</a:t>
            </a:r>
            <a:r>
              <a:rPr lang="en-US" sz="2800" b="1" dirty="0" smtClean="0">
                <a:solidFill>
                  <a:srgbClr val="0070C0"/>
                </a:solidFill>
              </a:rPr>
              <a:t> Performing Arts Center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1" y="2146345"/>
            <a:ext cx="4878917" cy="33234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44" y="2146345"/>
            <a:ext cx="4529197" cy="33317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2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716" y="666652"/>
            <a:ext cx="6736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Huizenga Sales Institute (Room #3000)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4022" y="2369128"/>
            <a:ext cx="75761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8200 </a:t>
            </a:r>
            <a:r>
              <a:rPr lang="en-US" dirty="0" err="1" smtClean="0"/>
              <a:t>sq</a:t>
            </a:r>
            <a:r>
              <a:rPr lang="en-US" dirty="0" smtClean="0"/>
              <a:t> ft. facility, part of Huizenga College of Business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Excellent location for seminars, conferences, presentations, etc.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532" y="531741"/>
            <a:ext cx="6736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Huizenga Sales Institute (Room #3000)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2063462"/>
            <a:ext cx="5334000" cy="35623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70" y="2063462"/>
            <a:ext cx="5334000" cy="35623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77240" y="1417131"/>
            <a:ext cx="1867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Capacity: 265</a:t>
            </a:r>
          </a:p>
          <a:p>
            <a:r>
              <a:rPr lang="en-US" dirty="0" smtClean="0"/>
              <a:t>Use: Reception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8095" y="689956"/>
            <a:ext cx="6989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Dr. William Spears Atrium (Room #1062)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320" y="2394066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Location DeSantis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196</TotalTime>
  <Words>305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Brush Script MT</vt:lpstr>
      <vt:lpstr>Century Gothic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Nova Southeastern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Thermal and Fluids Engineering Conference</dc:title>
  <dc:creator>Suraj Talele</dc:creator>
  <cp:lastModifiedBy>Suraj Talele</cp:lastModifiedBy>
  <cp:revision>25</cp:revision>
  <dcterms:created xsi:type="dcterms:W3CDTF">2017-03-15T17:25:14Z</dcterms:created>
  <dcterms:modified xsi:type="dcterms:W3CDTF">2018-01-02T21:00:54Z</dcterms:modified>
</cp:coreProperties>
</file>