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B919-74C5-4886-A882-05D5F145399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5C49-8EC5-4737-B70B-5F1357C94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 descr="ASTFE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2061572" cy="533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668874" y="105489"/>
            <a:ext cx="52918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14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Thermal and Fluids Engineering Conference (TFEC)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March 9-12, 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202</a:t>
            </a:r>
            <a:r>
              <a:rPr kumimoji="0" lang="ru-RU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Partially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Online V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irtual and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sz="1200" b="1" smtClean="0">
                <a:latin typeface="Arial" pitchFamily="34" charset="0"/>
                <a:cs typeface="Arial" pitchFamily="34" charset="0"/>
              </a:rPr>
              <a:t>Arizona State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University,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AZ 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Conference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1556266"/>
            <a:ext cx="8382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EXPERIMENTAL STUDY OF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PARTICLE-LADEN  MULTI-PHASE FLOW  UNDER MIRO-GRAVITY CONDITOIN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TFEC-202</a:t>
            </a:r>
            <a:r>
              <a:rPr lang="ru-RU" sz="2400" dirty="0" smtClean="0"/>
              <a:t>6</a:t>
            </a:r>
            <a:r>
              <a:rPr lang="en-US" sz="2400" dirty="0" smtClean="0"/>
              <a:t>- </a:t>
            </a:r>
            <a:r>
              <a:rPr lang="en-US" sz="2400" dirty="0" smtClean="0"/>
              <a:t>56789 (Full Paper*)</a:t>
            </a:r>
            <a:endParaRPr lang="en-US" sz="24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Charles Brown and Donald Smith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University of North America, USA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Times New Roman" pitchFamily="18" charset="0"/>
              </a:rPr>
              <a:t>Ichiro Mitsubishi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Times New Roman" pitchFamily="18" charset="0"/>
              </a:rPr>
              <a:t>Green Energy Co, Japan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715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Please include paper number and indicate if the presentation is for a full paper, an extended abstract, or presentation only.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88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TW</dc:creator>
  <cp:lastModifiedBy>Sergey I. Yurchik</cp:lastModifiedBy>
  <cp:revision>12</cp:revision>
  <dcterms:created xsi:type="dcterms:W3CDTF">2021-04-14T06:50:22Z</dcterms:created>
  <dcterms:modified xsi:type="dcterms:W3CDTF">2025-02-10T14:54:47Z</dcterms:modified>
</cp:coreProperties>
</file>