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B919-74C5-4886-A882-05D5F145399E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2" descr="ASTFE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2061572" cy="5334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70707" y="90100"/>
            <a:ext cx="609006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9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Thermal and Fluids Engineering Conference (TFEC)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April 21-24, 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2024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Partially</a:t>
            </a:r>
            <a:r>
              <a:rPr kumimoji="0" lang="en-US" altLang="ja-JP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Online V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irtual and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at Oregon State University</a:t>
            </a:r>
            <a:r>
              <a:rPr lang="en-US" sz="1400" b="1" dirty="0" smtClean="0"/>
              <a:t>, OR 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Conference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1556266"/>
            <a:ext cx="83820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EXPERIMENTAL STUDY OF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PARTICLE-LADEN  MULTI-PHASE FLOW  UNDER MIRO-GRAVITY CONDITOIN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TFEC-2024- 56789 (Full Paper*)</a:t>
            </a:r>
            <a:endParaRPr lang="en-US" sz="24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Charles Brown and Donald Smith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University of North America, USA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Ichiro Mitsubishi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Green Energy Co, Japan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715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Please include paper number and indicate if the presentation is for a full paper, an extended abstract, or presentation only.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83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TW</dc:creator>
  <cp:lastModifiedBy>Andy</cp:lastModifiedBy>
  <cp:revision>9</cp:revision>
  <dcterms:created xsi:type="dcterms:W3CDTF">2021-04-14T06:50:22Z</dcterms:created>
  <dcterms:modified xsi:type="dcterms:W3CDTF">2023-03-16T18:59:07Z</dcterms:modified>
</cp:coreProperties>
</file>